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0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45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080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29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4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13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4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94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7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8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3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3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02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1924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Анализ фильма и расстановка света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41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898" b="22898"/>
          <a:stretch>
            <a:fillRect/>
          </a:stretch>
        </p:blipFill>
        <p:spPr>
          <a:xfrm>
            <a:off x="5835490" y="567184"/>
            <a:ext cx="5922804" cy="3413973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419928" y="4693348"/>
            <a:ext cx="2831123" cy="175111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План: Приближенный. Свет натуральный но дополнительный все же имеется свет.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53" y="567184"/>
            <a:ext cx="5184770" cy="341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8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785028" y="950067"/>
            <a:ext cx="4774991" cy="26859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90" y="253218"/>
            <a:ext cx="6119447" cy="4079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EFA892-6AC6-43C3-9A4B-20F895FDD520}"/>
              </a:ext>
            </a:extLst>
          </p:cNvPr>
          <p:cNvSpPr txBox="1"/>
          <p:nvPr/>
        </p:nvSpPr>
        <p:spPr>
          <a:xfrm>
            <a:off x="1634163" y="4564752"/>
            <a:ext cx="10301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План средний, свет идет откуда-то сверху, создавая эффект солнца. Так же, дополнительное </a:t>
            </a:r>
          </a:p>
          <a:p>
            <a:r>
              <a:rPr lang="ru-RU" dirty="0">
                <a:solidFill>
                  <a:schemeClr val="bg1"/>
                </a:solidFill>
              </a:rPr>
              <a:t>Свечение создают предметы в руках персонажей: кольцо, меч и флакон. </a:t>
            </a:r>
          </a:p>
        </p:txBody>
      </p:sp>
    </p:spTree>
    <p:extLst>
      <p:ext uri="{BB962C8B-B14F-4D97-AF65-F5344CB8AC3E}">
        <p14:creationId xmlns:p14="http://schemas.microsoft.com/office/powerpoint/2010/main" val="328168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1395C1E-2648-4FFC-AC7C-2C17083518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C7379FE-10D6-4FEA-BEA3-5E2034A44C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0FB7BFA-EBDD-467C-B253-EFA7005041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3A9D773-2FA9-4E93-A01A-AEECF93EB4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0A08A6F-C28D-4C68-9627-9B83F062FD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6DAD309-1212-498F-ABAD-388FFD322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F297EF4-1A36-4B32-9046-62BAFD8D81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B6F1A665-D17E-4BA3-B5A3-F110CD86CD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96D605E-D700-4B1A-A753-5714D96239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7F9A0FD-37D4-45E5-9424-E1FE156DF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ED9ACE9-3D3F-4446-A178-282937C11D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4C19B9A5-FAB0-4DEA-90D4-AD775D2E8D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00350" y="1356696"/>
            <a:ext cx="4084117" cy="25119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 dirty="0" err="1"/>
              <a:t>План</a:t>
            </a:r>
            <a:r>
              <a:rPr lang="en-US" sz="2000" dirty="0"/>
              <a:t>: </a:t>
            </a:r>
            <a:r>
              <a:rPr lang="en-US" sz="2000" dirty="0" err="1"/>
              <a:t>Дальний</a:t>
            </a:r>
            <a:r>
              <a:rPr lang="en-US" sz="2000" dirty="0"/>
              <a:t> </a:t>
            </a:r>
            <a:r>
              <a:rPr lang="en-US" sz="2000" dirty="0" err="1"/>
              <a:t>снят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хромкей</a:t>
            </a:r>
            <a:r>
              <a:rPr lang="en-US" sz="2000" dirty="0"/>
              <a:t> </a:t>
            </a:r>
            <a:r>
              <a:rPr lang="en-US" sz="2000" dirty="0" err="1"/>
              <a:t>свет</a:t>
            </a:r>
            <a:r>
              <a:rPr lang="en-US" sz="2000" dirty="0"/>
              <a:t> </a:t>
            </a:r>
            <a:r>
              <a:rPr lang="en-US" sz="2000" dirty="0" err="1"/>
              <a:t>искуственный</a:t>
            </a:r>
            <a:r>
              <a:rPr lang="en-US" sz="2000" dirty="0"/>
              <a:t> и </a:t>
            </a:r>
            <a:r>
              <a:rPr lang="en-US" sz="2000" dirty="0" err="1"/>
              <a:t>именно</a:t>
            </a:r>
            <a:r>
              <a:rPr lang="en-US" sz="2000" dirty="0"/>
              <a:t> </a:t>
            </a:r>
            <a:r>
              <a:rPr lang="en-US" sz="2000" dirty="0" err="1"/>
              <a:t>он</a:t>
            </a:r>
            <a:r>
              <a:rPr lang="en-US" sz="2000" dirty="0"/>
              <a:t> </a:t>
            </a:r>
            <a:r>
              <a:rPr lang="en-US" sz="2000" dirty="0" err="1"/>
              <a:t>придает</a:t>
            </a:r>
            <a:r>
              <a:rPr lang="en-US" sz="2000" dirty="0"/>
              <a:t> </a:t>
            </a:r>
            <a:r>
              <a:rPr lang="en-US" sz="2000" dirty="0" err="1"/>
              <a:t>кадру</a:t>
            </a:r>
            <a:r>
              <a:rPr lang="en-US" sz="2000" dirty="0"/>
              <a:t> </a:t>
            </a:r>
            <a:r>
              <a:rPr lang="en-US" sz="2000" dirty="0" err="1"/>
              <a:t>некую</a:t>
            </a:r>
            <a:r>
              <a:rPr lang="en-US" sz="2000" dirty="0"/>
              <a:t> </a:t>
            </a:r>
            <a:r>
              <a:rPr lang="en-US" sz="2000" dirty="0" err="1"/>
              <a:t>зловещею</a:t>
            </a:r>
            <a:r>
              <a:rPr lang="en-US" sz="2000" dirty="0"/>
              <a:t> </a:t>
            </a:r>
            <a:r>
              <a:rPr lang="en-US" sz="2000" dirty="0" err="1"/>
              <a:t>гнетущую</a:t>
            </a:r>
            <a:r>
              <a:rPr lang="en-US" sz="2000" dirty="0"/>
              <a:t> </a:t>
            </a:r>
            <a:r>
              <a:rPr lang="en-US" sz="2000" dirty="0" err="1"/>
              <a:t>обстановку</a:t>
            </a:r>
            <a:r>
              <a:rPr lang="en-US" sz="20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5"/>
          <a:srcRect r="19273" b="-1"/>
          <a:stretch/>
        </p:blipFill>
        <p:spPr>
          <a:xfrm>
            <a:off x="1005401" y="10"/>
            <a:ext cx="5569814" cy="34325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5533" r="3195"/>
          <a:stretch/>
        </p:blipFill>
        <p:spPr>
          <a:xfrm>
            <a:off x="1005401" y="3425635"/>
            <a:ext cx="5569814" cy="34325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2A5A27C-6EB0-4F96-97EF-7811EE9D5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57331C4E-F305-420E-9B65-93EAA9B243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1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6AA7C31-76FD-4B44-A1FF-D13D2515AE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5CE85F9-F4EE-4E5D-8235-528527A401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7338BB4-74FF-4836-86B7-F1B0C2B62D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ABFA8A3-A231-4BC1-B8A5-C5BE7315CD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E35963E-79B2-4A8E-8F24-A94E8DDDD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08E4331-210E-4E5F-9501-4C830E3400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A54F778-4E1C-4F6F-9318-9795AA35C2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200A9256-A44C-4406-9010-B9D7D87099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731F266-5507-4462-8427-0BD0B42C8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26A06D6-90F0-42BA-94C0-AC6E66570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0349629-70E2-4E72-9E59-209F1F3230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3403E22-A267-491E-9711-05F332BE7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488C64B-FA72-4C34-B7D8-ABA7E2146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6398" y="5166420"/>
            <a:ext cx="8440564" cy="10450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/>
              <a:t>План: Средний второй. </a:t>
            </a:r>
            <a:br>
              <a:rPr lang="en-US" sz="1600"/>
            </a:br>
            <a:r>
              <a:rPr lang="en-US" sz="1600"/>
              <a:t>Свет натуральный дневной </a:t>
            </a:r>
            <a:br>
              <a:rPr lang="en-US" sz="1600"/>
            </a:br>
            <a:r>
              <a:rPr lang="en-US" sz="1600"/>
              <a:t>кадр выглядит просто и  непринужденно</a:t>
            </a:r>
            <a:br>
              <a:rPr lang="en-US" sz="1600"/>
            </a:br>
            <a:r>
              <a:rPr lang="en-US" sz="1600"/>
              <a:t>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98F5671-E172-46A3-8DC0-54EC6D0E42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50531" y="647188"/>
            <a:ext cx="9091538" cy="32972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r="-2" b="48316"/>
          <a:stretch/>
        </p:blipFill>
        <p:spPr>
          <a:xfrm>
            <a:off x="2162846" y="972646"/>
            <a:ext cx="3663864" cy="2648383"/>
          </a:xfrm>
          <a:prstGeom prst="rect">
            <a:avLst/>
          </a:prstGeom>
          <a:ln>
            <a:noFill/>
          </a:ln>
        </p:spPr>
      </p:pic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6"/>
          <a:srcRect l="14427" r="19176" b="2"/>
          <a:stretch/>
        </p:blipFill>
        <p:spPr>
          <a:xfrm>
            <a:off x="6558743" y="972646"/>
            <a:ext cx="3663505" cy="2648383"/>
          </a:xfrm>
          <a:prstGeom prst="rect">
            <a:avLst/>
          </a:prstGeom>
          <a:ln>
            <a:noFill/>
          </a:ln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9744F83-FEC9-4E5B-8530-224C258F1C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29148" y="319016"/>
            <a:ext cx="9734654" cy="3948816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81918A1-30EC-48DB-A535-4898EA927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82966" y="888935"/>
            <a:ext cx="4228687" cy="281854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301236F-2DE7-4B56-B413-C201491DFF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78683" y="888935"/>
            <a:ext cx="4228687" cy="281854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304D462-CF3A-48B2-966A-0DA7B7E614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1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6AA7C31-76FD-4B44-A1FF-D13D2515AE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5CE85F9-F4EE-4E5D-8235-528527A401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7338BB4-74FF-4836-86B7-F1B0C2B62D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ABFA8A3-A231-4BC1-B8A5-C5BE7315CD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E35963E-79B2-4A8E-8F24-A94E8DDDD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08E4331-210E-4E5F-9501-4C830E3400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A54F778-4E1C-4F6F-9318-9795AA35C2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200A9256-A44C-4406-9010-B9D7D87099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731F266-5507-4462-8427-0BD0B42C8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126A06D6-90F0-42BA-94C0-AC6E66570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20349629-70E2-4E72-9E59-209F1F3230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3403E22-A267-491E-9711-05F332BE7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488C64B-FA72-4C34-B7D8-ABA7E2146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76398" y="5166420"/>
            <a:ext cx="8440564" cy="10450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300"/>
              <a:t>План: приближенный </a:t>
            </a:r>
            <a:br>
              <a:rPr lang="en-US" sz="2300"/>
            </a:br>
            <a:r>
              <a:rPr lang="en-US" sz="2300"/>
              <a:t>снят на хромокей.</a:t>
            </a:r>
            <a:br>
              <a:rPr lang="en-US" sz="2300"/>
            </a:br>
            <a:r>
              <a:rPr lang="en-US" sz="2300"/>
              <a:t>Допольнительно наложен свет через графику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98F5671-E172-46A3-8DC0-54EC6D0E42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50531" y="647188"/>
            <a:ext cx="9091538" cy="32972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5"/>
          <a:stretch>
            <a:fillRect/>
          </a:stretch>
        </p:blipFill>
        <p:spPr>
          <a:xfrm>
            <a:off x="2142762" y="972646"/>
            <a:ext cx="3704032" cy="2648383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5887" y="1152370"/>
            <a:ext cx="4069217" cy="2288934"/>
          </a:xfrm>
          <a:prstGeom prst="rect">
            <a:avLst/>
          </a:prstGeom>
          <a:ln>
            <a:noFill/>
          </a:ln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9744F83-FEC9-4E5B-8530-224C258F1C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29148" y="319016"/>
            <a:ext cx="9734654" cy="3948816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81918A1-30EC-48DB-A535-4898EA927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82966" y="888935"/>
            <a:ext cx="4228687" cy="281854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301236F-2DE7-4B56-B413-C201491DFF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78683" y="888935"/>
            <a:ext cx="4228687" cy="281854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304D462-CF3A-48B2-966A-0DA7B7E614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61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эдисон">
  <a:themeElements>
    <a:clrScheme name="Мэдисон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Мэдисон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эдисон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76</Words>
  <Application>Microsoft Office PowerPoint</Application>
  <PresentationFormat>Широкоэкранный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MS Shell Dlg 2</vt:lpstr>
      <vt:lpstr>Times New Roman</vt:lpstr>
      <vt:lpstr>Wingdings</vt:lpstr>
      <vt:lpstr>Wingdings 3</vt:lpstr>
      <vt:lpstr>Мэдисон</vt:lpstr>
      <vt:lpstr>Анализ фильма и расстановка света</vt:lpstr>
      <vt:lpstr>Презентация PowerPoint</vt:lpstr>
      <vt:lpstr>Презентация PowerPoint</vt:lpstr>
      <vt:lpstr>План: Дальний снят на хромкей свет искуственный и именно он придает кадру некую зловещею гнетущую обстановку.</vt:lpstr>
      <vt:lpstr>План: Средний второй.  Свет натуральный дневной  кадр выглядит просто и  непринужденно   </vt:lpstr>
      <vt:lpstr>План: приближенный  снят на хромокей. Допольнительно наложен свет через графику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фильма и расстановка света</dc:title>
  <dc:creator>Assel Mukhametkali</dc:creator>
  <cp:lastModifiedBy>Сейтжанова Жанат</cp:lastModifiedBy>
  <cp:revision>2</cp:revision>
  <dcterms:created xsi:type="dcterms:W3CDTF">2020-04-14T17:28:10Z</dcterms:created>
  <dcterms:modified xsi:type="dcterms:W3CDTF">2024-01-11T05:33:41Z</dcterms:modified>
</cp:coreProperties>
</file>